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2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9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Module 3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Times New Roman"/>
              </a:rPr>
              <a:t>New Venture Planning 	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Acquisition-Advantages of acquiring an ongoing venture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0"/>
            <a:ext cx="8305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95388"/>
            <a:ext cx="8305800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00100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8163"/>
            <a:ext cx="8458200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2296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057400"/>
            <a:ext cx="8458200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90663"/>
            <a:ext cx="8077199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a Marketing plan-</a:t>
            </a:r>
            <a:br>
              <a:rPr lang="en-US" dirty="0" smtClean="0"/>
            </a:br>
            <a:r>
              <a:rPr lang="en-US" dirty="0" smtClean="0"/>
              <a:t>-customer analysis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43025"/>
            <a:ext cx="914400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8110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285874"/>
            <a:ext cx="9010650" cy="488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304800"/>
            <a:ext cx="8991601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Methods to Initiate Ventures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00200"/>
            <a:ext cx="84582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Sales analysis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45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 Types of Sales Analysis Methods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077200" cy="3101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52600"/>
            <a:ext cx="8001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447800"/>
            <a:ext cx="800099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828800"/>
            <a:ext cx="815339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52600"/>
            <a:ext cx="7924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7924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19274"/>
            <a:ext cx="80772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62100"/>
            <a:ext cx="8001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33488"/>
            <a:ext cx="8077200" cy="493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1600"/>
            <a:ext cx="84010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Competition analysis 	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7772400" cy="436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57225"/>
            <a:ext cx="8381999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839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534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85863"/>
            <a:ext cx="8686800" cy="491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86800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8686800" cy="548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23900"/>
            <a:ext cx="8534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6105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3: Build a product concept that works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79248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382000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"/>
            <a:ext cx="8839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 Plan-benefits of drivers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290638"/>
            <a:ext cx="8477250" cy="495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538288"/>
            <a:ext cx="8553450" cy="463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3" y="1462088"/>
            <a:ext cx="8562975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81200"/>
            <a:ext cx="78486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Perspectives in business plan preparation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19263"/>
            <a:ext cx="868680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909763"/>
            <a:ext cx="9144001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28774"/>
            <a:ext cx="89916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57338"/>
            <a:ext cx="8915400" cy="446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1728788"/>
            <a:ext cx="8239125" cy="391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85900"/>
            <a:ext cx="91440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1638"/>
            <a:ext cx="914400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Elements of a business plan 	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43000"/>
            <a:ext cx="8686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505200"/>
            <a:ext cx="85915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296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" y="3048000"/>
            <a:ext cx="90297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3" y="1771650"/>
            <a:ext cx="89439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838200"/>
            <a:ext cx="87725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" y="1600200"/>
            <a:ext cx="9048750" cy="358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 plan failures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6" y="1143000"/>
            <a:ext cx="9153526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8763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09688"/>
            <a:ext cx="8763000" cy="463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66900"/>
            <a:ext cx="82296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Self Learning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https://www.entrepreneurindia.co/case-studies 	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8153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591550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1943100"/>
            <a:ext cx="88487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55</Words>
  <Application>Microsoft Office PowerPoint</Application>
  <PresentationFormat>On-screen Show (4:3)</PresentationFormat>
  <Paragraphs>15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Module 3 </vt:lpstr>
      <vt:lpstr>Methods to Initiate Ventures   </vt:lpstr>
      <vt:lpstr>Slide 3</vt:lpstr>
      <vt:lpstr>Step 3: Build a product concept that works </vt:lpstr>
      <vt:lpstr>Slide 5</vt:lpstr>
      <vt:lpstr>Slide 6</vt:lpstr>
      <vt:lpstr>Slide 7</vt:lpstr>
      <vt:lpstr>Slide 8</vt:lpstr>
      <vt:lpstr>Slide 9</vt:lpstr>
      <vt:lpstr>Acquisition-Advantages of acquiring an ongoing venture   </vt:lpstr>
      <vt:lpstr>Slide 11</vt:lpstr>
      <vt:lpstr>Slide 12</vt:lpstr>
      <vt:lpstr>Slide 13</vt:lpstr>
      <vt:lpstr>Slide 14</vt:lpstr>
      <vt:lpstr>Slide 15</vt:lpstr>
      <vt:lpstr>Developing a Marketing plan- -customer analysis   </vt:lpstr>
      <vt:lpstr>Slide 17</vt:lpstr>
      <vt:lpstr>Slide 18</vt:lpstr>
      <vt:lpstr>Slide 19</vt:lpstr>
      <vt:lpstr>Sales analysis   </vt:lpstr>
      <vt:lpstr>9 Types of Sales Analysis Methods 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Competition analysis   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Business Plan-benefits of drivers  </vt:lpstr>
      <vt:lpstr>Slide 43</vt:lpstr>
      <vt:lpstr>Slide 44</vt:lpstr>
      <vt:lpstr>Slide 45</vt:lpstr>
      <vt:lpstr>Perspectives in business plan preparation   </vt:lpstr>
      <vt:lpstr>Slide 47</vt:lpstr>
      <vt:lpstr>Slide 48</vt:lpstr>
      <vt:lpstr>Slide 49</vt:lpstr>
      <vt:lpstr>Slide 50</vt:lpstr>
      <vt:lpstr>Slide 51</vt:lpstr>
      <vt:lpstr>Elements of a business plan   </vt:lpstr>
      <vt:lpstr>Slide 53</vt:lpstr>
      <vt:lpstr>Slide 54</vt:lpstr>
      <vt:lpstr>Slide 55</vt:lpstr>
      <vt:lpstr>Slide 56</vt:lpstr>
      <vt:lpstr>Business plan failures  </vt:lpstr>
      <vt:lpstr>Slide 58</vt:lpstr>
      <vt:lpstr>Slide 59</vt:lpstr>
      <vt:lpstr>Self Learning Topic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</dc:title>
  <dc:creator>Amit Narote</dc:creator>
  <cp:lastModifiedBy>Amit Narote</cp:lastModifiedBy>
  <cp:revision>47</cp:revision>
  <dcterms:created xsi:type="dcterms:W3CDTF">2006-08-16T00:00:00Z</dcterms:created>
  <dcterms:modified xsi:type="dcterms:W3CDTF">2021-09-15T07:25:09Z</dcterms:modified>
</cp:coreProperties>
</file>